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</p:sldMasterIdLst>
  <p:notesMasterIdLst>
    <p:notesMasterId r:id="rId17"/>
  </p:notesMasterIdLst>
  <p:sldIdLst>
    <p:sldId id="259" r:id="rId6"/>
    <p:sldId id="311" r:id="rId7"/>
    <p:sldId id="318" r:id="rId8"/>
    <p:sldId id="312" r:id="rId9"/>
    <p:sldId id="261" r:id="rId10"/>
    <p:sldId id="314" r:id="rId11"/>
    <p:sldId id="313" r:id="rId12"/>
    <p:sldId id="315" r:id="rId13"/>
    <p:sldId id="316" r:id="rId14"/>
    <p:sldId id="317" r:id="rId15"/>
    <p:sldId id="262" r:id="rId16"/>
  </p:sldIdLst>
  <p:sldSz cx="9144000" cy="5143500" type="screen16x9"/>
  <p:notesSz cx="6858000" cy="9144000"/>
  <p:embeddedFontLst>
    <p:embeddedFont>
      <p:font typeface="Dela Gothic One" panose="020B0604020202020204" charset="-128"/>
      <p:regular r:id="rId18"/>
    </p:embeddedFont>
    <p:embeddedFont>
      <p:font typeface="Nunito Light" pitchFamily="2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89E6C-D883-4C71-A24C-78FB08CB5600}">
  <a:tblStyle styleId="{29089E6C-D883-4C71-A24C-78FB08CB5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2558C6-52E5-42FF-A2B3-2226AF9AB2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80bce3324f_1_14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80bce3324f_1_14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6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00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95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7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2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3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67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6"/>
          <p:cNvSpPr txBox="1">
            <a:spLocks noGrp="1"/>
          </p:cNvSpPr>
          <p:nvPr>
            <p:ph type="title"/>
          </p:nvPr>
        </p:nvSpPr>
        <p:spPr>
          <a:xfrm>
            <a:off x="2135550" y="738013"/>
            <a:ext cx="4872900" cy="1449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 b="1" i="0" u="none" strike="noStrike" baseline="0" dirty="0" err="1">
                <a:latin typeface="TimesNewRomanPS-BoldMT"/>
              </a:rPr>
              <a:t>Tugas</a:t>
            </a:r>
            <a:r>
              <a:rPr lang="en-US" sz="2000" b="1" i="0" u="none" strike="noStrike" baseline="0" dirty="0">
                <a:latin typeface="TimesNewRomanPS-BoldMT"/>
              </a:rPr>
              <a:t> </a:t>
            </a:r>
            <a:r>
              <a:rPr lang="en-US" sz="2000" b="1" i="0" u="none" strike="noStrike" baseline="0" dirty="0" err="1">
                <a:latin typeface="TimesNewRomanPS-BoldMT"/>
              </a:rPr>
              <a:t>Kelompok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STUDI KASUS MINGGU-9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PBO VII</a:t>
            </a:r>
            <a:endParaRPr sz="2000" dirty="0"/>
          </a:p>
        </p:txBody>
      </p:sp>
      <p:sp>
        <p:nvSpPr>
          <p:cNvPr id="2695" name="Google Shape;2695;p36"/>
          <p:cNvSpPr txBox="1">
            <a:spLocks noGrp="1"/>
          </p:cNvSpPr>
          <p:nvPr>
            <p:ph type="subTitle" idx="1"/>
          </p:nvPr>
        </p:nvSpPr>
        <p:spPr>
          <a:xfrm>
            <a:off x="1790870" y="2716436"/>
            <a:ext cx="4194695" cy="1449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Oleh: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Akbar Ramadhan (5220411243)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Alif Arya Kusuma (5220411242)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Zaki</a:t>
            </a:r>
            <a:r>
              <a:rPr lang="en-US" dirty="0"/>
              <a:t> W (5220411248)</a:t>
            </a:r>
            <a:endParaRPr dirty="0"/>
          </a:p>
        </p:txBody>
      </p:sp>
      <p:grpSp>
        <p:nvGrpSpPr>
          <p:cNvPr id="2696" name="Google Shape;2696;p36"/>
          <p:cNvGrpSpPr/>
          <p:nvPr/>
        </p:nvGrpSpPr>
        <p:grpSpPr>
          <a:xfrm rot="-1831611">
            <a:off x="7569422" y="1724935"/>
            <a:ext cx="1494115" cy="1693616"/>
            <a:chOff x="178525" y="-142275"/>
            <a:chExt cx="1686123" cy="1911261"/>
          </a:xfrm>
        </p:grpSpPr>
        <p:sp>
          <p:nvSpPr>
            <p:cNvPr id="2697" name="Google Shape;2697;p3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9" name="Google Shape;2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892">
            <a:off x="1831477" y="112810"/>
            <a:ext cx="557221" cy="5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79927">
            <a:off x="6511285" y="3220350"/>
            <a:ext cx="3940510" cy="449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2013">
            <a:off x="5635765" y="-1958269"/>
            <a:ext cx="4128947" cy="384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27231">
            <a:off x="-3522256" y="897992"/>
            <a:ext cx="4713811" cy="467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Polimorfisme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62996" y="1341120"/>
            <a:ext cx="3746664" cy="2713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Kedua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tanda</a:t>
            </a:r>
            <a:r>
              <a:rPr lang="en-US" sz="1100" dirty="0"/>
              <a:t> </a:t>
            </a:r>
            <a:r>
              <a:rPr lang="en-US" sz="1100" dirty="0" err="1"/>
              <a:t>tangan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(</a:t>
            </a:r>
            <a:r>
              <a:rPr lang="en-US" sz="1100" dirty="0" err="1"/>
              <a:t>nama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dan parameter yang </a:t>
            </a:r>
            <a:r>
              <a:rPr lang="en-US" sz="1100" dirty="0" err="1"/>
              <a:t>sama</a:t>
            </a:r>
            <a:r>
              <a:rPr lang="en-US" sz="1100" dirty="0"/>
              <a:t>), </a:t>
            </a:r>
            <a:r>
              <a:rPr lang="en-US" sz="1100" dirty="0" err="1"/>
              <a:t>tetapi</a:t>
            </a:r>
            <a:r>
              <a:rPr lang="en-US" sz="1100" dirty="0"/>
              <a:t> </a:t>
            </a:r>
            <a:r>
              <a:rPr lang="en-US" sz="1100" dirty="0" err="1"/>
              <a:t>implementasinya</a:t>
            </a:r>
            <a:r>
              <a:rPr lang="en-US" sz="1100" dirty="0"/>
              <a:t> </a:t>
            </a:r>
            <a:r>
              <a:rPr lang="en-US" sz="1100" dirty="0" err="1"/>
              <a:t>berbeda</a:t>
            </a:r>
            <a:r>
              <a:rPr lang="en-US" sz="1100" dirty="0"/>
              <a:t>.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, </a:t>
            </a:r>
            <a:r>
              <a:rPr lang="en-US" sz="1100" dirty="0" err="1"/>
              <a:t>sedangkan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Aves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aves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, Anda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Aves </a:t>
            </a:r>
            <a:r>
              <a:rPr lang="en-US" sz="1100" dirty="0" err="1"/>
              <a:t>tanpa</a:t>
            </a:r>
            <a:r>
              <a:rPr lang="en-US" sz="1100" dirty="0"/>
              <a:t> </a:t>
            </a:r>
            <a:r>
              <a:rPr lang="en-US" sz="1100" dirty="0" err="1"/>
              <a:t>harus</a:t>
            </a:r>
            <a:r>
              <a:rPr lang="en-US" sz="1100" dirty="0"/>
              <a:t> </a:t>
            </a:r>
            <a:r>
              <a:rPr lang="en-US" sz="1100" dirty="0" err="1"/>
              <a:t>tahu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internalnya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rinci</a:t>
            </a:r>
            <a:r>
              <a:rPr lang="en-US" sz="1100" dirty="0"/>
              <a:t>.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fleksibilitas</a:t>
            </a:r>
            <a:r>
              <a:rPr lang="en-US" sz="1100" dirty="0"/>
              <a:t> dan </a:t>
            </a:r>
            <a:r>
              <a:rPr lang="en-US" sz="1100" dirty="0" err="1"/>
              <a:t>pemahaman</a:t>
            </a:r>
            <a:r>
              <a:rPr lang="en-US" sz="1100" dirty="0"/>
              <a:t> </a:t>
            </a:r>
            <a:r>
              <a:rPr lang="en-US" sz="1100" dirty="0" err="1"/>
              <a:t>kode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digunakan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yang </a:t>
            </a:r>
            <a:r>
              <a:rPr lang="en-US" sz="1100" dirty="0" err="1"/>
              <a:t>berbeda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hasil</a:t>
            </a:r>
            <a:r>
              <a:rPr lang="en-US" sz="1100" dirty="0"/>
              <a:t> yang </a:t>
            </a:r>
            <a:r>
              <a:rPr lang="en-US" sz="1100" dirty="0" err="1"/>
              <a:t>sesuai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jenis</a:t>
            </a:r>
            <a:r>
              <a:rPr lang="en-US" sz="1100" dirty="0"/>
              <a:t>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DF8F-AF6A-D126-6D3D-1F8B1D7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" t="7606" r="5634" b="8229"/>
          <a:stretch/>
        </p:blipFill>
        <p:spPr>
          <a:xfrm>
            <a:off x="720000" y="1341120"/>
            <a:ext cx="393201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343516" y="2355793"/>
            <a:ext cx="4639301" cy="160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Code pada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 </a:t>
            </a:r>
            <a:r>
              <a:rPr lang="en-US" dirty="0" err="1">
                <a:solidFill>
                  <a:schemeClr val="dk2"/>
                </a:solidFill>
              </a:rPr>
              <a:t>diatas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merupakan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mengisi</a:t>
            </a:r>
            <a:r>
              <a:rPr lang="en-US" dirty="0">
                <a:solidFill>
                  <a:schemeClr val="dk2"/>
                </a:solidFill>
              </a:rPr>
              <a:t> value pada </a:t>
            </a:r>
            <a:r>
              <a:rPr lang="en-US" dirty="0" err="1">
                <a:solidFill>
                  <a:schemeClr val="dk2"/>
                </a:solidFill>
              </a:rPr>
              <a:t>atribut</a:t>
            </a:r>
            <a:r>
              <a:rPr lang="en-US" dirty="0">
                <a:solidFill>
                  <a:schemeClr val="dk2"/>
                </a:solidFill>
              </a:rPr>
              <a:t> class </a:t>
            </a:r>
            <a:r>
              <a:rPr lang="en-US" dirty="0" err="1">
                <a:solidFill>
                  <a:schemeClr val="dk2"/>
                </a:solidFill>
              </a:rPr>
              <a:t>Ayam</a:t>
            </a:r>
            <a:r>
              <a:rPr lang="en-US" dirty="0">
                <a:solidFill>
                  <a:schemeClr val="dk2"/>
                </a:solidFill>
              </a:rPr>
              <a:t> dan pada baris 3 </a:t>
            </a:r>
            <a:r>
              <a:rPr lang="en-US" dirty="0" err="1">
                <a:solidFill>
                  <a:schemeClr val="dk2"/>
                </a:solidFill>
              </a:rPr>
              <a:t>berfungsi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menampilkan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atau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mencetak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hasil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dari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pada code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32FF9-63A1-D229-21D4-1B17D4D49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" t="20363" r="3375" b="19459"/>
          <a:stretch/>
        </p:blipFill>
        <p:spPr>
          <a:xfrm>
            <a:off x="343517" y="1216223"/>
            <a:ext cx="8519160" cy="941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7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  <p:sp>
        <p:nvSpPr>
          <p:cNvPr id="3311" name="Google Shape;3311;p70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UML </a:t>
            </a:r>
            <a:r>
              <a:rPr lang="en-US" dirty="0" err="1">
                <a:solidFill>
                  <a:srgbClr val="FFFFFF"/>
                </a:solidFill>
              </a:rPr>
              <a:t>atau</a:t>
            </a:r>
            <a:r>
              <a:rPr lang="en-US" dirty="0">
                <a:solidFill>
                  <a:srgbClr val="FFFFFF"/>
                </a:solidFill>
              </a:rPr>
              <a:t> Unified Modeling Language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bahasa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pemodelan</a:t>
            </a:r>
            <a:r>
              <a:rPr lang="en-US" dirty="0">
                <a:solidFill>
                  <a:srgbClr val="FFFFFF"/>
                </a:solidFill>
              </a:rPr>
              <a:t> visual yang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memodelkan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menyediakan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sekumpulan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notasi</a:t>
            </a:r>
            <a:r>
              <a:rPr lang="en-US" dirty="0">
                <a:solidFill>
                  <a:srgbClr val="FFFFFF"/>
                </a:solidFill>
              </a:rPr>
              <a:t> dan diagram yang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menggambarkan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aspek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struktur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perilaku</a:t>
            </a:r>
            <a:r>
              <a:rPr lang="en-US" dirty="0">
                <a:solidFill>
                  <a:srgbClr val="FFFFFF"/>
                </a:solidFill>
              </a:rPr>
              <a:t>, dan </a:t>
            </a:r>
            <a:r>
              <a:rPr lang="en-US" dirty="0" err="1">
                <a:solidFill>
                  <a:srgbClr val="FFFFFF"/>
                </a:solidFill>
              </a:rPr>
              <a:t>interaksinya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FFFFFF"/>
                </a:solidFill>
              </a:rPr>
              <a:t>Fungsi</a:t>
            </a:r>
            <a:r>
              <a:rPr lang="en-US" dirty="0">
                <a:solidFill>
                  <a:srgbClr val="FFFFFF"/>
                </a:solidFill>
              </a:rPr>
              <a:t> UML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membantu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pengembang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memahami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cara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jelas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konsisten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keperluan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baru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Rekayasa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ulang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ada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Dokumentasi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Komunikasi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0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AAF54D-6C32-9487-F987-C9D1BEDB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76225"/>
            <a:ext cx="3533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318004" y="1669937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Program</a:t>
            </a:r>
            <a:endParaRPr dirty="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5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__,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Animal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 digunakan sebagai class induk. </a:t>
            </a:r>
            <a:r>
              <a:rPr lang="en-US" dirty="0"/>
              <a:t>C</a:t>
            </a:r>
            <a:r>
              <a:rPr lang="en" dirty="0"/>
              <a:t>lass ini berisi atribut : Nama, Sifat, Ukuran, Kaki dan atribut kelas tersebut bersifat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65-53A0-CC97-7272-E245B36B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3" t="15930" r="7570" b="15804"/>
          <a:stretch/>
        </p:blipFill>
        <p:spPr>
          <a:xfrm>
            <a:off x="712800" y="1765576"/>
            <a:ext cx="4095080" cy="1612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Mamalia</a:t>
            </a:r>
            <a:r>
              <a:rPr lang="en-US" dirty="0"/>
              <a:t>(Animal)</a:t>
            </a:r>
            <a:br>
              <a:rPr lang="en-US" dirty="0"/>
            </a:b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4"/>
            <a:ext cx="3040800" cy="2611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bisa_jalan</a:t>
            </a:r>
            <a:r>
              <a:rPr lang="en-US" dirty="0"/>
              <a:t> dan </a:t>
            </a:r>
            <a:r>
              <a:rPr lang="en-US" dirty="0" err="1"/>
              <a:t>jenis_mamalia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F384-891C-2C0B-5BF7-B96F75EFF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" t="17443" r="5508" b="16756"/>
          <a:stretch/>
        </p:blipFill>
        <p:spPr>
          <a:xfrm>
            <a:off x="300382" y="2037822"/>
            <a:ext cx="4435340" cy="10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Aves(Animal)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Aves yang juga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burung</a:t>
            </a:r>
            <a:r>
              <a:rPr lang="en-US" dirty="0"/>
              <a:t> (</a:t>
            </a:r>
            <a:r>
              <a:rPr lang="en-US" dirty="0" err="1"/>
              <a:t>aves</a:t>
            </a:r>
            <a:r>
              <a:rPr lang="en-US" dirty="0"/>
              <a:t>)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bisa_terbang</a:t>
            </a:r>
            <a:r>
              <a:rPr lang="en-US" dirty="0"/>
              <a:t>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E19FF-C3EE-082D-C77C-DBD55C2F4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16198" r="5459" b="15704"/>
          <a:stretch/>
        </p:blipFill>
        <p:spPr>
          <a:xfrm>
            <a:off x="243627" y="1957939"/>
            <a:ext cx="4505371" cy="12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Ayam(Aves)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jenis_ayam</a:t>
            </a:r>
            <a:r>
              <a:rPr lang="en-US" dirty="0"/>
              <a:t> dan </a:t>
            </a:r>
            <a:r>
              <a:rPr lang="en-US" dirty="0" err="1"/>
              <a:t>bisa_diadu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CA9D-765D-1A91-652F-26B6B79F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1" t="17219" r="4251" b="16430"/>
          <a:stretch/>
        </p:blipFill>
        <p:spPr>
          <a:xfrm>
            <a:off x="70957" y="1890644"/>
            <a:ext cx="4876800" cy="15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7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Merpati(Aves)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Merpati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 dan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mewariskan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sifat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, kaki, </a:t>
            </a:r>
            <a:r>
              <a:rPr lang="en-US" dirty="0" err="1"/>
              <a:t>bisa_terbang</a:t>
            </a:r>
            <a:r>
              <a:rPr lang="en-US" dirty="0"/>
              <a:t>,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55629-06E2-DCC6-F799-835E64854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8408" r="5701" b="19273"/>
          <a:stretch/>
        </p:blipFill>
        <p:spPr>
          <a:xfrm>
            <a:off x="197982" y="1966673"/>
            <a:ext cx="4546297" cy="12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6206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1BB074073E9F43A93131E004C6CC32" ma:contentTypeVersion="12" ma:contentTypeDescription="Create a new document." ma:contentTypeScope="" ma:versionID="0655f836bfbca49a0576abfa5801f277">
  <xsd:schema xmlns:xsd="http://www.w3.org/2001/XMLSchema" xmlns:xs="http://www.w3.org/2001/XMLSchema" xmlns:p="http://schemas.microsoft.com/office/2006/metadata/properties" xmlns:ns3="9cdaa103-9324-487b-afb0-624645a655ac" targetNamespace="http://schemas.microsoft.com/office/2006/metadata/properties" ma:root="true" ma:fieldsID="d27a270e506469b965433ffffeca0fc0" ns3:_="">
    <xsd:import namespace="9cdaa103-9324-487b-afb0-624645a655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daa103-9324-487b-afb0-624645a655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6362DF-3410-40A4-9690-E3D120B625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FC5BF9-A96D-464A-A30E-3E9E9F6BA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daa103-9324-487b-afb0-624645a655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DEFEB6-5D13-4BBA-95A8-A66E3ECF8FF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611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Proxima Nova</vt:lpstr>
      <vt:lpstr>Open Sans</vt:lpstr>
      <vt:lpstr>TimesNewRomanPS-BoldMT</vt:lpstr>
      <vt:lpstr>Dela Gothic One</vt:lpstr>
      <vt:lpstr>Raleway</vt:lpstr>
      <vt:lpstr>Nunito Light</vt:lpstr>
      <vt:lpstr>Business Growth through Affiliate Programs by Slidesgo</vt:lpstr>
      <vt:lpstr>Slidesgo Final Pages</vt:lpstr>
      <vt:lpstr>Tugas Kelompok STUDI KASUS MINGGU-9 PBO VII</vt:lpstr>
      <vt:lpstr>UML</vt:lpstr>
      <vt:lpstr>PowerPoint Presentation</vt:lpstr>
      <vt:lpstr>Code Program</vt:lpstr>
      <vt:lpstr>Class Animal</vt:lpstr>
      <vt:lpstr>class Mamalia(Animal) </vt:lpstr>
      <vt:lpstr>Class Aves(Animal)</vt:lpstr>
      <vt:lpstr>Class Ayam(Aves)</vt:lpstr>
      <vt:lpstr>Class Merpati(Aves)</vt:lpstr>
      <vt:lpstr>Polimorfisme</vt:lpstr>
      <vt:lpstr>Object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Kelompok STUDI KASUS MINGGU-9 PBO VII</dc:title>
  <dc:creator>Akbar</dc:creator>
  <cp:lastModifiedBy>ALIF ARYA KUSUMA</cp:lastModifiedBy>
  <cp:revision>4</cp:revision>
  <dcterms:modified xsi:type="dcterms:W3CDTF">2023-12-13T08:22:34Z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0x010100631BB074073E9F43A93131E004C6CC32</vt:lpwstr>
  </property>
</Properties>
</file>